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12192000" cy="6858000"/>
  <p:notesSz cx="6888163" cy="100203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タイトルなしのセクション" id="{1399F964-0E4B-4159-9302-AFBB3F7DE506}">
          <p14:sldIdLst>
            <p14:sldId id="256"/>
            <p14:sldId id="258"/>
            <p14:sldId id="25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8T10:07:39.058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24575,'98'-1'0,"180"5"0,-214 0 0,0 3 0,84 21 0,666 113 0,-635-116 0,344 40 0,-382-52 0,328 27 0,121 12 0,-6 45 0,-49 5 0,-239-49 0,-214-42 0,164 3 0,-148-11 0,-3 5 0,0 4 0,117 32 0,-70-13 0,5-12 0,1 1 0,0 4 0,1-7 0,237-3 0,-375-13-227,0-2-1,0 1 1,0-2-1,-1 1 1,19-6-1,-2-5-6598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8T10:07:41.643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7045 1 24575,'-22'2'0,"1"2"0,0 0 0,0 1 0,0 1 0,-30 13 0,30-11 0,-134 44 0,-252 49 0,250-77 0,96-17 0,0 3 0,-73 21 0,69-14 0,-1-3 0,-106 9 0,154-21 0,-10 3 0,0 1 0,1 1 0,-32 13 0,30-10 0,1-1 0,-49 8 0,-141-5 0,68-7 0,-321 47 0,388-42 0,-49 0 0,-172-8 0,139-5 0,-2854 3 0,2845 14 0,4 0 0,60-15 0,-80 2 0,105 15-1365,61-11-5461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8T10:07:46.660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24575,'20'1'0,"0"0"0,39 10 0,-11-2 0,856 157 0,-113-18 0,-188-35 0,-124-24 0,13-15 0,-99-19 0,-89-15 0,88 18 0,-88 16 0,77 16 0,-146-54 0,49 10 0,26 21-1365,-284-60-5461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9-18T10:07:48.33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5943 0 24575,'-35'1'0,"0"2"0,0 1 0,-44 12 0,-100 36 0,-37 8 0,-240 14 0,-131 29 0,372-63 0,-253 16 0,331-43 0,-280 16 0,44-5 0,109-7 0,-11 0 0,1 17 0,119-13 0,-225 23 0,-372 41 0,680-77 0,-84 1-41,-28 3 173,154-8-496,0 1 0,0 2 0,-54 19 0,60-15-6462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4EC9633-0EBC-57DB-7D23-973DC21225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E9BB9C2-04C7-9296-60D7-CB55B3EBE9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9CBB75C-0B8E-AA18-20D6-B51F406578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81C69-F514-4F7D-BC5A-67E8AF4045B2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756118-CE1A-7BD5-5508-7D59E5ECC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718F02-AA68-7F7D-FD4B-8D62DAC3DF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F2DE9-ADD8-486A-9CB2-8CFC8CA1D2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27088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2AA96E8-B4E7-DAB6-8213-86E094192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EE5CAF4-5988-B85E-CE1E-61C3D3F4CA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15EE431-968A-6F22-153C-04D45C317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81C69-F514-4F7D-BC5A-67E8AF4045B2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486318A-44B2-F248-4AC4-0E72084DC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96FD62-C82D-439A-9382-44313C1267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F2DE9-ADD8-486A-9CB2-8CFC8CA1D2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7402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716488FA-1C65-A16D-0FDC-204D85200C5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0C2722D-B38A-9C2B-8770-F2D4EE7ADD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B16B815-F685-4AE2-D9DA-4871ACFD6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81C69-F514-4F7D-BC5A-67E8AF4045B2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4C0D0B-81CC-6D3F-CAC2-B1B316C69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D9B7ABC-5390-5E05-F3C9-1019B05A8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F2DE9-ADD8-486A-9CB2-8CFC8CA1D2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1748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729E446-62C5-C044-0724-BB8AA517B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BD3DDF3-BB6C-CE0D-64F7-0A897FB8D4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AA352CB-DC6B-95F3-D7CD-E197D71BF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81C69-F514-4F7D-BC5A-67E8AF4045B2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1DC50A6-5BD3-BDCF-229B-92202D933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3B6F596-D5FC-51D4-18A7-739F4CFC9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F2DE9-ADD8-486A-9CB2-8CFC8CA1D2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2456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E7A1FE-64E3-8C05-43A2-144E5F0D36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0B6A0E2-67A6-83A0-DD8D-1339931B00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61B8E71-ACB1-833B-245D-D72FDF370D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81C69-F514-4F7D-BC5A-67E8AF4045B2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6F8EB1A-809F-7364-C02C-FC5CCF756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CE0140C-CDBD-0297-ECC6-FAFDEC0F6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F2DE9-ADD8-486A-9CB2-8CFC8CA1D2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5744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CEAEB6-AD27-8050-8AB8-F94EEFE450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857E238-0D7A-7C78-F33A-66596E92D7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49602A9-4571-9A4F-1B2C-BE44ECB5DF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D2BE952-CC3F-4F52-4B84-DBF9A0EDE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81C69-F514-4F7D-BC5A-67E8AF4045B2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A9120B7-826A-8B1B-1995-C7C4FFA9B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5B5C34F-BAF9-8D74-0B3F-84DCDE249D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F2DE9-ADD8-486A-9CB2-8CFC8CA1D2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668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0625F6-B567-38AF-D067-63CAA0833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56292F8-4546-96AF-DEFC-6E6EE4337B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6BA016B-D3C7-E481-6445-45465FE23F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90A9A3A-64B0-F8DA-32A3-2A6BB7A5D4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6577B2F-D876-63B3-5F72-4AC8BA7E37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554A3C3-44C7-90B5-387D-8F0DDFC40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81C69-F514-4F7D-BC5A-67E8AF4045B2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365C67A-064A-EABF-23DD-8D10541936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3E41B05-E23C-F634-A089-722F5D881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F2DE9-ADD8-486A-9CB2-8CFC8CA1D2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4993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B966C8-6FA7-2A4F-FDDF-12711F9276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5FDB3D7-E7CB-BB6A-F1C1-3C42A5524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81C69-F514-4F7D-BC5A-67E8AF4045B2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88CEEA1-0545-6FD8-CFCC-381B48793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73F1BF9-0787-EF6D-900A-D30072759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F2DE9-ADD8-486A-9CB2-8CFC8CA1D2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892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BCC2338-F70A-7F76-85B4-25B8CAE28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81C69-F514-4F7D-BC5A-67E8AF4045B2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2F580C4-E6EE-CA0C-C97E-CE72C9DD1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62469DC-B30F-E542-975A-58EECF30C6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F2DE9-ADD8-486A-9CB2-8CFC8CA1D2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3686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CF9B9F-02A4-8D78-C56D-8B6ED599A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F41232F-60E9-B4E0-ED4E-48E80929E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F3AA0EE-10F7-1D2F-661A-76ADFB41D3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A02DCC2-5084-8855-2264-7A5B8DD75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81C69-F514-4F7D-BC5A-67E8AF4045B2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1DA24B9-DE7F-26E6-E04F-873844A054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BBD2467-AD48-E850-A368-894E80E7A6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F2DE9-ADD8-486A-9CB2-8CFC8CA1D2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9834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13DC95A-2D48-C346-3789-4BFF4DCF6F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EE2722B-2BD8-96F8-EBB9-2474A26E41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C3B0F5A-62C1-24FF-E82F-D22BFA99FF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DE2796C-65A3-28EA-624B-E39E3CD11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481C69-F514-4F7D-BC5A-67E8AF4045B2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D9F075D-B55F-E6FA-1835-DD03181AE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ED9790A-325E-E515-C214-C4BE43075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0F2DE9-ADD8-486A-9CB2-8CFC8CA1D2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0932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95B2A53-4983-4619-AC05-93800DA828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C06C0F1-3EED-7959-D5C3-7B8EEA48B5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C11B08-2838-4D44-97B9-FD358411D1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81C69-F514-4F7D-BC5A-67E8AF4045B2}" type="datetimeFigureOut">
              <a:rPr kumimoji="1" lang="ja-JP" altLang="en-US" smtClean="0"/>
              <a:t>2025/9/18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8D4048-6E6B-95DD-E7FE-F837FFC8B5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02B0A8D-DCB0-C70C-0258-2AADF457FF4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0F2DE9-ADD8-486A-9CB2-8CFC8CA1D2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8869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.xml"/><Relationship Id="rId5" Type="http://schemas.openxmlformats.org/officeDocument/2006/relationships/image" Target="../media/image2.png"/><Relationship Id="rId4" Type="http://schemas.openxmlformats.org/officeDocument/2006/relationships/customXml" Target="../ink/ink2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7DD3B2-1ECB-826E-F3C7-8ED0A638C8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6401"/>
            <a:ext cx="9144000" cy="429342"/>
          </a:xfrm>
        </p:spPr>
        <p:txBody>
          <a:bodyPr>
            <a:normAutofit/>
          </a:bodyPr>
          <a:lstStyle/>
          <a:p>
            <a:r>
              <a:rPr kumimoji="1"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6</a:t>
            </a:r>
            <a:r>
              <a:rPr kumimoji="1"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カ月アカデミーを終えて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1BB8914-E0DB-B2B9-DA03-1575F5CEE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5910" y="1170039"/>
            <a:ext cx="9842090" cy="4087761"/>
          </a:xfrm>
        </p:spPr>
        <p:txBody>
          <a:bodyPr>
            <a:normAutofit/>
          </a:bodyPr>
          <a:lstStyle/>
          <a:p>
            <a:pPr algn="l"/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11/12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日（水）→　最終日・卒業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・いつリニューアルオープンするか　→　候補日：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11/15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11/22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11/26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12/2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1/23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・看板の名前　→　①痛み・不調　改善サロン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②からだリセット療術サロン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③痛み・不調を整えるサロン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→　そもそも“○○サロン”とすべきか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↑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↓</a:t>
            </a:r>
            <a:r>
              <a:rPr lang="ja-JP" altLang="en-US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どちらを先に看板に書くか！？</a:t>
            </a:r>
            <a:r>
              <a:rPr kumimoji="1" lang="ja-JP" altLang="en-US" sz="14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</a:t>
            </a:r>
            <a:endParaRPr kumimoji="1" lang="en-US" altLang="ja-JP" sz="1400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</a:t>
            </a: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文章でアピールするなら・・・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→　頭痛・首こり・肩こり・腰痛など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の不調を感じているあなたへ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癒し＋オリジナル療術でやさしく改善へ導きます　　</a:t>
            </a:r>
          </a:p>
        </p:txBody>
      </p:sp>
    </p:spTree>
    <p:extLst>
      <p:ext uri="{BB962C8B-B14F-4D97-AF65-F5344CB8AC3E}">
        <p14:creationId xmlns:p14="http://schemas.microsoft.com/office/powerpoint/2010/main" val="4291047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DA3BDF-9BA8-FBC5-B42D-142ACC8CD0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386464F-DE49-E624-2972-54361E2981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6400"/>
            <a:ext cx="9144000" cy="409677"/>
          </a:xfrm>
        </p:spPr>
        <p:txBody>
          <a:bodyPr>
            <a:normAutofit/>
          </a:bodyPr>
          <a:lstStyle/>
          <a:p>
            <a:r>
              <a:rPr kumimoji="1"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改善を一番に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C5F835F-69F6-14C8-7072-4E92784753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5910" y="914400"/>
            <a:ext cx="9842090" cy="5240593"/>
          </a:xfrm>
        </p:spPr>
        <p:txBody>
          <a:bodyPr>
            <a:normAutofit fontScale="77500" lnSpcReduction="20000"/>
          </a:bodyPr>
          <a:lstStyle/>
          <a:p>
            <a:pPr algn="l"/>
            <a:r>
              <a:rPr kumimoji="1"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11/12</a:t>
            </a:r>
            <a:r>
              <a:rPr kumimoji="1"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日（水）→　最終日・卒業</a:t>
            </a:r>
            <a:endParaRPr kumimoji="1" lang="en-US" altLang="ja-JP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kumimoji="1"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kumimoji="1" lang="en-US" altLang="ja-JP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kumimoji="1"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・看板の名前　→　聖</a:t>
            </a:r>
            <a:r>
              <a:rPr kumimoji="1"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Hijiri</a:t>
            </a:r>
          </a:p>
          <a:p>
            <a:pPr algn="l"/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・わかりやすい短い文言でいくと</a:t>
            </a:r>
            <a:endParaRPr lang="en-US" altLang="ja-JP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kumimoji="1"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→　頭痛・首こり・肩こり・腰痛など</a:t>
            </a:r>
            <a:endParaRPr kumimoji="1" lang="en-US" altLang="ja-JP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kumimoji="1"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痛み・不調の改善　＋　ドライヘッドスパ</a:t>
            </a:r>
            <a:endParaRPr lang="en-US" altLang="ja-JP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</a:t>
            </a:r>
            <a:endParaRPr lang="en-US" altLang="ja-JP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オリジナル療術サロン</a:t>
            </a:r>
            <a:endParaRPr lang="en-US" altLang="ja-JP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　↑</a:t>
            </a:r>
            <a:endParaRPr lang="en-US" altLang="ja-JP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　　↓　　　　　　　　　　　　　　　　　　　　　　　　　　　　　　　　　　　　　　　　　　　　　　</a:t>
            </a:r>
            <a:endParaRPr lang="en-US" altLang="ja-JP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→　頭痛・首こり・肩こり・腰痛など</a:t>
            </a:r>
            <a:endParaRPr lang="en-US" altLang="ja-JP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痛み・不調　改善サロン</a:t>
            </a:r>
            <a:endParaRPr lang="en-US" altLang="ja-JP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endParaRPr lang="en-US" altLang="ja-JP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オリジナル療術　＋　ドライヘッドスパ</a:t>
            </a:r>
            <a:endParaRPr lang="en-US" altLang="ja-JP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kumimoji="1"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＿＿＿＿＿＿＿＿＿＿＿＿＿＿＿＿＿＿＿＿＿＿＿　</a:t>
            </a:r>
            <a:endParaRPr kumimoji="1" lang="en-US" altLang="ja-JP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☆完全予約制☆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10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00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～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18</a:t>
            </a:r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：</a:t>
            </a:r>
            <a:r>
              <a:rPr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00</a:t>
            </a:r>
          </a:p>
          <a:p>
            <a:pPr algn="l"/>
            <a:r>
              <a:rPr kumimoji="1"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　　ご予約はこちら</a:t>
            </a:r>
            <a:endParaRPr kumimoji="1" lang="en-US" altLang="ja-JP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/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　　</a:t>
            </a:r>
            <a:r>
              <a:rPr kumimoji="1" lang="en-US" altLang="ja-JP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090-6877-0827</a:t>
            </a:r>
          </a:p>
          <a:p>
            <a:pPr algn="l"/>
            <a:r>
              <a:rPr lang="ja-JP" altLang="en-US" sz="1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</a:t>
            </a:r>
            <a:endParaRPr kumimoji="1" lang="en-US" altLang="ja-JP" sz="18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A7E66AC-FFCD-3CE8-794B-72F28BE5369D}"/>
              </a:ext>
            </a:extLst>
          </p:cNvPr>
          <p:cNvSpPr txBox="1"/>
          <p:nvPr/>
        </p:nvSpPr>
        <p:spPr>
          <a:xfrm>
            <a:off x="6656438" y="1718814"/>
            <a:ext cx="390340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からだの慢性的な不調改善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☆頭痛・首こり・肩こり・腰痛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など☆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オリジナル療術　＋　ドライヘッドスパ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☆完全予約制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ご予約はこちら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090-6877-0827</a:t>
            </a:r>
          </a:p>
        </p:txBody>
      </p: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DC42ECA9-4AA4-D32C-31E8-6926A9090831}"/>
              </a:ext>
            </a:extLst>
          </p:cNvPr>
          <p:cNvGrpSpPr/>
          <p:nvPr/>
        </p:nvGrpSpPr>
        <p:grpSpPr>
          <a:xfrm>
            <a:off x="1740937" y="3922901"/>
            <a:ext cx="2649240" cy="365040"/>
            <a:chOff x="1740937" y="3922901"/>
            <a:chExt cx="2649240" cy="36504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2">
              <p14:nvContentPartPr>
                <p14:cNvPr id="10" name="インク 9">
                  <a:extLst>
                    <a:ext uri="{FF2B5EF4-FFF2-40B4-BE49-F238E27FC236}">
                      <a16:creationId xmlns:a16="http://schemas.microsoft.com/office/drawing/2014/main" id="{A7938915-8B1E-0D62-22AA-C02CF3CB31E0}"/>
                    </a:ext>
                  </a:extLst>
                </p14:cNvPr>
                <p14:cNvContentPartPr/>
                <p14:nvPr/>
              </p14:nvContentPartPr>
              <p14:xfrm>
                <a:off x="1927057" y="3981941"/>
                <a:ext cx="2463120" cy="306000"/>
              </p14:xfrm>
            </p:contentPart>
          </mc:Choice>
          <mc:Fallback>
            <p:pic>
              <p:nvPicPr>
                <p:cNvPr id="10" name="インク 9">
                  <a:extLst>
                    <a:ext uri="{FF2B5EF4-FFF2-40B4-BE49-F238E27FC236}">
                      <a16:creationId xmlns:a16="http://schemas.microsoft.com/office/drawing/2014/main" id="{A7938915-8B1E-0D62-22AA-C02CF3CB31E0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920937" y="3975821"/>
                  <a:ext cx="2475360" cy="31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4">
              <p14:nvContentPartPr>
                <p14:cNvPr id="11" name="インク 10">
                  <a:extLst>
                    <a:ext uri="{FF2B5EF4-FFF2-40B4-BE49-F238E27FC236}">
                      <a16:creationId xmlns:a16="http://schemas.microsoft.com/office/drawing/2014/main" id="{B8683186-4887-1AAF-BE73-E3A780339A9F}"/>
                    </a:ext>
                  </a:extLst>
                </p14:cNvPr>
                <p14:cNvContentPartPr/>
                <p14:nvPr/>
              </p14:nvContentPartPr>
              <p14:xfrm>
                <a:off x="1740937" y="3922901"/>
                <a:ext cx="2536560" cy="194760"/>
              </p14:xfrm>
            </p:contentPart>
          </mc:Choice>
          <mc:Fallback>
            <p:pic>
              <p:nvPicPr>
                <p:cNvPr id="11" name="インク 10">
                  <a:extLst>
                    <a:ext uri="{FF2B5EF4-FFF2-40B4-BE49-F238E27FC236}">
                      <a16:creationId xmlns:a16="http://schemas.microsoft.com/office/drawing/2014/main" id="{B8683186-4887-1AAF-BE73-E3A780339A9F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734817" y="3916781"/>
                  <a:ext cx="2548800" cy="207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D44E6437-01C6-A14D-488E-6722520928D8}"/>
              </a:ext>
            </a:extLst>
          </p:cNvPr>
          <p:cNvGrpSpPr/>
          <p:nvPr/>
        </p:nvGrpSpPr>
        <p:grpSpPr>
          <a:xfrm>
            <a:off x="1734457" y="2772341"/>
            <a:ext cx="2280960" cy="391320"/>
            <a:chOff x="1734457" y="2772341"/>
            <a:chExt cx="2280960" cy="391320"/>
          </a:xfrm>
        </p:grpSpPr>
        <mc:AlternateContent xmlns:mc="http://schemas.openxmlformats.org/markup-compatibility/2006">
          <mc:Choice xmlns:p14="http://schemas.microsoft.com/office/powerpoint/2010/main" Requires="p14">
            <p:contentPart p14:bwMode="auto" r:id="rId6">
              <p14:nvContentPartPr>
                <p14:cNvPr id="13" name="インク 12">
                  <a:extLst>
                    <a:ext uri="{FF2B5EF4-FFF2-40B4-BE49-F238E27FC236}">
                      <a16:creationId xmlns:a16="http://schemas.microsoft.com/office/drawing/2014/main" id="{5095C434-D6F5-56B2-79E1-311323FFC3A7}"/>
                    </a:ext>
                  </a:extLst>
                </p14:cNvPr>
                <p14:cNvContentPartPr/>
                <p14:nvPr/>
              </p14:nvContentPartPr>
              <p14:xfrm>
                <a:off x="1838857" y="2772341"/>
                <a:ext cx="2176560" cy="391320"/>
              </p14:xfrm>
            </p:contentPart>
          </mc:Choice>
          <mc:Fallback>
            <p:pic>
              <p:nvPicPr>
                <p:cNvPr id="13" name="インク 12">
                  <a:extLst>
                    <a:ext uri="{FF2B5EF4-FFF2-40B4-BE49-F238E27FC236}">
                      <a16:creationId xmlns:a16="http://schemas.microsoft.com/office/drawing/2014/main" id="{5095C434-D6F5-56B2-79E1-311323FFC3A7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832737" y="2766221"/>
                  <a:ext cx="2188800" cy="40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>
          <mc:Choice xmlns:p14="http://schemas.microsoft.com/office/powerpoint/2010/main" Requires="p14">
            <p:contentPart p14:bwMode="auto" r:id="rId8">
              <p14:nvContentPartPr>
                <p14:cNvPr id="14" name="インク 13">
                  <a:extLst>
                    <a:ext uri="{FF2B5EF4-FFF2-40B4-BE49-F238E27FC236}">
                      <a16:creationId xmlns:a16="http://schemas.microsoft.com/office/drawing/2014/main" id="{7571300D-44F4-B1DD-7224-5B8B6718DBAC}"/>
                    </a:ext>
                  </a:extLst>
                </p14:cNvPr>
                <p14:cNvContentPartPr/>
                <p14:nvPr/>
              </p14:nvContentPartPr>
              <p14:xfrm>
                <a:off x="1734457" y="2821661"/>
                <a:ext cx="2139480" cy="279000"/>
              </p14:xfrm>
            </p:contentPart>
          </mc:Choice>
          <mc:Fallback>
            <p:pic>
              <p:nvPicPr>
                <p:cNvPr id="14" name="インク 13">
                  <a:extLst>
                    <a:ext uri="{FF2B5EF4-FFF2-40B4-BE49-F238E27FC236}">
                      <a16:creationId xmlns:a16="http://schemas.microsoft.com/office/drawing/2014/main" id="{7571300D-44F4-B1DD-7224-5B8B6718DBAC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728337" y="2815541"/>
                  <a:ext cx="2151720" cy="29124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9B7E8D9-EBCD-676E-3A3C-0005CA20C00E}"/>
              </a:ext>
            </a:extLst>
          </p:cNvPr>
          <p:cNvSpPr txBox="1"/>
          <p:nvPr/>
        </p:nvSpPr>
        <p:spPr>
          <a:xfrm>
            <a:off x="6656438" y="3922901"/>
            <a:ext cx="390340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☆頭痛・首こり・肩こり・腰痛など☆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からだの慢性的な不調改善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オリジナル療術　＋　ドライヘッドスパ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☆完全予約制☆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ご予約はこちら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090-6877-0827</a:t>
            </a:r>
          </a:p>
        </p:txBody>
      </p:sp>
    </p:spTree>
    <p:extLst>
      <p:ext uri="{BB962C8B-B14F-4D97-AF65-F5344CB8AC3E}">
        <p14:creationId xmlns:p14="http://schemas.microsoft.com/office/powerpoint/2010/main" val="2772169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8386660-3833-614B-4583-5906D1846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ja-JP" altLang="en-US" sz="28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リニューアルするにあたって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36F9B93-D643-C7AD-22CC-A69BD46DB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68361"/>
            <a:ext cx="10515600" cy="49086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・ホームページを更新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r>
              <a:rPr lang="en-US" altLang="ja-JP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LINE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での予約できるように！？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・チラシを作成</a:t>
            </a:r>
            <a:endParaRPr kumimoji="1"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L="0" indent="0">
              <a:buNone/>
            </a:pP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・</a:t>
            </a:r>
            <a:endParaRPr kumimoji="1"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1705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</TotalTime>
  <Words>291</Words>
  <Application>Microsoft Office PowerPoint</Application>
  <PresentationFormat>ワイド画面</PresentationFormat>
  <Paragraphs>53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BIZ UDPゴシック</vt:lpstr>
      <vt:lpstr>游ゴシック</vt:lpstr>
      <vt:lpstr>游ゴシック Light</vt:lpstr>
      <vt:lpstr>Arial</vt:lpstr>
      <vt:lpstr>Office テーマ</vt:lpstr>
      <vt:lpstr>6カ月アカデミーを終えて</vt:lpstr>
      <vt:lpstr>改善を一番に</vt:lpstr>
      <vt:lpstr>リニューアルするにあたって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聖 杉森</dc:creator>
  <cp:lastModifiedBy>聖 杉森</cp:lastModifiedBy>
  <cp:revision>5</cp:revision>
  <cp:lastPrinted>2025-09-18T10:45:03Z</cp:lastPrinted>
  <dcterms:created xsi:type="dcterms:W3CDTF">2025-09-18T04:43:00Z</dcterms:created>
  <dcterms:modified xsi:type="dcterms:W3CDTF">2025-09-18T10:48:47Z</dcterms:modified>
</cp:coreProperties>
</file>